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4" d="100"/>
          <a:sy n="94" d="100"/>
        </p:scale>
        <p:origin x="106" y="1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16FC-2B3B-40C2-8FB0-B4F725EC19F8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A37D9-D211-4992-A418-2B615A383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433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16FC-2B3B-40C2-8FB0-B4F725EC19F8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A37D9-D211-4992-A418-2B615A383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900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16FC-2B3B-40C2-8FB0-B4F725EC19F8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A37D9-D211-4992-A418-2B615A383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547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16FC-2B3B-40C2-8FB0-B4F725EC19F8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A37D9-D211-4992-A418-2B615A383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008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16FC-2B3B-40C2-8FB0-B4F725EC19F8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A37D9-D211-4992-A418-2B615A383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470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16FC-2B3B-40C2-8FB0-B4F725EC19F8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A37D9-D211-4992-A418-2B615A383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667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16FC-2B3B-40C2-8FB0-B4F725EC19F8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A37D9-D211-4992-A418-2B615A383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775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16FC-2B3B-40C2-8FB0-B4F725EC19F8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A37D9-D211-4992-A418-2B615A383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950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16FC-2B3B-40C2-8FB0-B4F725EC19F8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A37D9-D211-4992-A418-2B615A383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123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16FC-2B3B-40C2-8FB0-B4F725EC19F8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A37D9-D211-4992-A418-2B615A383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484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16FC-2B3B-40C2-8FB0-B4F725EC19F8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A37D9-D211-4992-A418-2B615A383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232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216FC-2B3B-40C2-8FB0-B4F725EC19F8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A37D9-D211-4992-A418-2B615A383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316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Formatting Examples: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 smtClean="0"/>
              <a:t>0.08 mg    	</a:t>
            </a:r>
            <a:r>
              <a:rPr lang="en-US" sz="6000" dirty="0" smtClean="0">
                <a:solidFill>
                  <a:schemeClr val="accent6"/>
                </a:solidFill>
              </a:rPr>
              <a:t>(correct)</a:t>
            </a:r>
          </a:p>
          <a:p>
            <a:pPr marL="0" indent="0">
              <a:buNone/>
            </a:pPr>
            <a:r>
              <a:rPr lang="en-US" sz="6000" dirty="0" smtClean="0"/>
              <a:t>0.08mg		</a:t>
            </a:r>
            <a:r>
              <a:rPr lang="en-US" sz="6000" dirty="0" smtClean="0">
                <a:solidFill>
                  <a:srgbClr val="FF0000"/>
                </a:solidFill>
              </a:rPr>
              <a:t>(wrong)</a:t>
            </a:r>
          </a:p>
          <a:p>
            <a:pPr marL="0" indent="0">
              <a:buNone/>
            </a:pPr>
            <a:r>
              <a:rPr lang="en-US" sz="6000" dirty="0" smtClean="0"/>
              <a:t>.08 mg		</a:t>
            </a:r>
            <a:r>
              <a:rPr lang="en-US" sz="6000" dirty="0" smtClean="0">
                <a:solidFill>
                  <a:srgbClr val="FF0000"/>
                </a:solidFill>
              </a:rPr>
              <a:t>(wrong)</a:t>
            </a:r>
          </a:p>
          <a:p>
            <a:pPr marL="0" indent="0">
              <a:buNone/>
            </a:pPr>
            <a:r>
              <a:rPr lang="en-US" sz="6000" dirty="0" smtClean="0"/>
              <a:t>0.08 mgs	</a:t>
            </a:r>
            <a:r>
              <a:rPr lang="en-US" sz="6000" dirty="0" smtClean="0">
                <a:solidFill>
                  <a:srgbClr val="FF0000"/>
                </a:solidFill>
              </a:rPr>
              <a:t>(wrong)</a:t>
            </a:r>
          </a:p>
          <a:p>
            <a:pPr marL="0" indent="0">
              <a:buNone/>
            </a:pPr>
            <a:endParaRPr lang="en-US" sz="6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6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725130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Formatting Examples: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 smtClean="0"/>
              <a:t>0.5 mL    	</a:t>
            </a:r>
            <a:r>
              <a:rPr lang="en-US" sz="6000" dirty="0" smtClean="0">
                <a:solidFill>
                  <a:schemeClr val="accent6"/>
                </a:solidFill>
              </a:rPr>
              <a:t>(correct)</a:t>
            </a:r>
          </a:p>
          <a:p>
            <a:pPr marL="0" indent="0">
              <a:buNone/>
            </a:pPr>
            <a:r>
              <a:rPr lang="en-US" sz="6000" dirty="0" smtClean="0"/>
              <a:t>0.5mL		</a:t>
            </a:r>
            <a:r>
              <a:rPr lang="en-US" sz="6000" dirty="0" smtClean="0">
                <a:solidFill>
                  <a:srgbClr val="FF0000"/>
                </a:solidFill>
              </a:rPr>
              <a:t>(wrong)</a:t>
            </a:r>
          </a:p>
          <a:p>
            <a:pPr marL="0" indent="0">
              <a:buNone/>
            </a:pPr>
            <a:r>
              <a:rPr lang="en-US" sz="6000" dirty="0" smtClean="0"/>
              <a:t>.5 mL			</a:t>
            </a:r>
            <a:r>
              <a:rPr lang="en-US" sz="6000" dirty="0" smtClean="0">
                <a:solidFill>
                  <a:srgbClr val="FF0000"/>
                </a:solidFill>
              </a:rPr>
              <a:t>(wrong)</a:t>
            </a:r>
          </a:p>
          <a:p>
            <a:pPr marL="0" indent="0">
              <a:buNone/>
            </a:pPr>
            <a:r>
              <a:rPr lang="en-US" sz="6000" dirty="0" smtClean="0"/>
              <a:t>0.5 ml		</a:t>
            </a:r>
            <a:r>
              <a:rPr lang="en-US" sz="6000" dirty="0" smtClean="0">
                <a:solidFill>
                  <a:srgbClr val="FF0000"/>
                </a:solidFill>
              </a:rPr>
              <a:t>(wrong)</a:t>
            </a:r>
          </a:p>
          <a:p>
            <a:pPr marL="0" indent="0">
              <a:buNone/>
            </a:pPr>
            <a:endParaRPr lang="en-US" sz="6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6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836597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Formatting Examples: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 smtClean="0"/>
              <a:t>0.8 g    		</a:t>
            </a:r>
            <a:r>
              <a:rPr lang="en-US" sz="6000" dirty="0" smtClean="0">
                <a:solidFill>
                  <a:schemeClr val="accent6"/>
                </a:solidFill>
              </a:rPr>
              <a:t>(correct)</a:t>
            </a:r>
          </a:p>
          <a:p>
            <a:pPr marL="0" indent="0">
              <a:buNone/>
            </a:pPr>
            <a:r>
              <a:rPr lang="en-US" sz="6000" dirty="0" smtClean="0"/>
              <a:t>0.8g			</a:t>
            </a:r>
            <a:r>
              <a:rPr lang="en-US" sz="6000" dirty="0" smtClean="0">
                <a:solidFill>
                  <a:srgbClr val="FF0000"/>
                </a:solidFill>
              </a:rPr>
              <a:t>(wrong)</a:t>
            </a:r>
          </a:p>
          <a:p>
            <a:pPr marL="0" indent="0">
              <a:buNone/>
            </a:pPr>
            <a:r>
              <a:rPr lang="en-US" sz="6000" dirty="0" smtClean="0"/>
              <a:t>.08 g	</a:t>
            </a:r>
            <a:r>
              <a:rPr lang="en-US" sz="6000" smtClean="0"/>
              <a:t>		</a:t>
            </a:r>
            <a:r>
              <a:rPr lang="en-US" sz="6000" smtClean="0">
                <a:solidFill>
                  <a:srgbClr val="FF0000"/>
                </a:solidFill>
              </a:rPr>
              <a:t>(</a:t>
            </a:r>
            <a:r>
              <a:rPr lang="en-US" sz="6000" dirty="0" smtClean="0">
                <a:solidFill>
                  <a:srgbClr val="FF0000"/>
                </a:solidFill>
              </a:rPr>
              <a:t>wrong)</a:t>
            </a:r>
          </a:p>
          <a:p>
            <a:pPr marL="0" indent="0">
              <a:buNone/>
            </a:pPr>
            <a:r>
              <a:rPr lang="en-US" sz="6000" dirty="0" smtClean="0"/>
              <a:t>0.08 </a:t>
            </a:r>
            <a:r>
              <a:rPr lang="en-US" sz="6000" dirty="0" err="1" smtClean="0"/>
              <a:t>gms</a:t>
            </a:r>
            <a:r>
              <a:rPr lang="en-US" sz="6000" dirty="0" smtClean="0"/>
              <a:t>	</a:t>
            </a:r>
            <a:r>
              <a:rPr lang="en-US" sz="6000" dirty="0" smtClean="0">
                <a:solidFill>
                  <a:srgbClr val="FF0000"/>
                </a:solidFill>
              </a:rPr>
              <a:t>(wrong)</a:t>
            </a:r>
          </a:p>
          <a:p>
            <a:pPr marL="0" indent="0">
              <a:buNone/>
            </a:pPr>
            <a:endParaRPr lang="en-US" sz="6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6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995731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15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Formatting Examples:</vt:lpstr>
      <vt:lpstr>Formatting Examples:</vt:lpstr>
      <vt:lpstr>Formatting Examples:</vt:lpstr>
    </vt:vector>
  </TitlesOfParts>
  <Company>Mercer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Reid Proctor</dc:creator>
  <cp:lastModifiedBy>Reid Proctor</cp:lastModifiedBy>
  <cp:revision>4</cp:revision>
  <dcterms:created xsi:type="dcterms:W3CDTF">2017-09-19T16:03:04Z</dcterms:created>
  <dcterms:modified xsi:type="dcterms:W3CDTF">2017-09-19T16:33:53Z</dcterms:modified>
</cp:coreProperties>
</file>